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6"/>
  </p:notesMasterIdLst>
  <p:sldIdLst>
    <p:sldId id="546" r:id="rId3"/>
    <p:sldId id="547" r:id="rId4"/>
    <p:sldId id="523" r:id="rId5"/>
    <p:sldId id="520" r:id="rId6"/>
    <p:sldId id="514" r:id="rId7"/>
    <p:sldId id="521" r:id="rId8"/>
    <p:sldId id="524" r:id="rId9"/>
    <p:sldId id="528" r:id="rId10"/>
    <p:sldId id="538" r:id="rId11"/>
    <p:sldId id="550" r:id="rId12"/>
    <p:sldId id="534" r:id="rId13"/>
    <p:sldId id="533" r:id="rId14"/>
    <p:sldId id="262" r:id="rId15"/>
  </p:sldIdLst>
  <p:sldSz cx="8062913" cy="453548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Dabrowski" userId="650a3ef6-620e-4fe2-8064-a277dc3f1a93" providerId="ADAL" clId="{572EEF8C-22BD-4D34-B62F-0E5BCD2F6B10}"/>
    <pc:docChg chg="custSel delSld modSld">
      <pc:chgData name="Marek Dabrowski" userId="650a3ef6-620e-4fe2-8064-a277dc3f1a93" providerId="ADAL" clId="{572EEF8C-22BD-4D34-B62F-0E5BCD2F6B10}" dt="2025-02-26T10:10:14.251" v="133" actId="14100"/>
      <pc:docMkLst>
        <pc:docMk/>
      </pc:docMkLst>
      <pc:sldChg chg="addSp modSp mod">
        <pc:chgData name="Marek Dabrowski" userId="650a3ef6-620e-4fe2-8064-a277dc3f1a93" providerId="ADAL" clId="{572EEF8C-22BD-4D34-B62F-0E5BCD2F6B10}" dt="2025-02-26T10:09:47.202" v="132"/>
        <pc:sldMkLst>
          <pc:docMk/>
          <pc:sldMk cId="0" sldId="262"/>
        </pc:sldMkLst>
        <pc:spChg chg="mod">
          <ac:chgData name="Marek Dabrowski" userId="650a3ef6-620e-4fe2-8064-a277dc3f1a93" providerId="ADAL" clId="{572EEF8C-22BD-4D34-B62F-0E5BCD2F6B10}" dt="2025-02-26T10:09:37.458" v="130" actId="255"/>
          <ac:spMkLst>
            <pc:docMk/>
            <pc:sldMk cId="0" sldId="262"/>
            <ac:spMk id="8" creationId="{9B5DE9C5-1BAB-533A-4BF9-0FE6751D0552}"/>
          </ac:spMkLst>
        </pc:spChg>
        <pc:picChg chg="mod">
          <ac:chgData name="Marek Dabrowski" userId="650a3ef6-620e-4fe2-8064-a277dc3f1a93" providerId="ADAL" clId="{572EEF8C-22BD-4D34-B62F-0E5BCD2F6B10}" dt="2025-02-26T10:09:44.508" v="131" actId="14100"/>
          <ac:picMkLst>
            <pc:docMk/>
            <pc:sldMk cId="0" sldId="262"/>
            <ac:picMk id="2" creationId="{AEC8FA4A-0ED0-22D6-ABA0-857A934FBFE4}"/>
          </ac:picMkLst>
        </pc:picChg>
        <pc:picChg chg="add mod">
          <ac:chgData name="Marek Dabrowski" userId="650a3ef6-620e-4fe2-8064-a277dc3f1a93" providerId="ADAL" clId="{572EEF8C-22BD-4D34-B62F-0E5BCD2F6B10}" dt="2025-02-26T10:09:47.202" v="132"/>
          <ac:picMkLst>
            <pc:docMk/>
            <pc:sldMk cId="0" sldId="262"/>
            <ac:picMk id="3" creationId="{75A7B853-EFE8-35FD-F373-10576F5BDA1C}"/>
          </ac:picMkLst>
        </pc:picChg>
      </pc:sldChg>
      <pc:sldChg chg="addSp modSp">
        <pc:chgData name="Marek Dabrowski" userId="650a3ef6-620e-4fe2-8064-a277dc3f1a93" providerId="ADAL" clId="{572EEF8C-22BD-4D34-B62F-0E5BCD2F6B10}" dt="2025-02-26T10:06:06.550" v="23"/>
        <pc:sldMkLst>
          <pc:docMk/>
          <pc:sldMk cId="0" sldId="514"/>
        </pc:sldMkLst>
        <pc:graphicFrameChg chg="mod">
          <ac:chgData name="Marek Dabrowski" userId="650a3ef6-620e-4fe2-8064-a277dc3f1a93" providerId="ADAL" clId="{572EEF8C-22BD-4D34-B62F-0E5BCD2F6B10}" dt="2025-02-26T10:06:03.909" v="22" actId="14100"/>
          <ac:graphicFrameMkLst>
            <pc:docMk/>
            <pc:sldMk cId="0" sldId="514"/>
            <ac:graphicFrameMk id="36869" creationId="{5F146449-0C2E-90F5-A95E-9DDB5179B483}"/>
          </ac:graphicFrameMkLst>
        </pc:graphicFrameChg>
        <pc:picChg chg="add mod">
          <ac:chgData name="Marek Dabrowski" userId="650a3ef6-620e-4fe2-8064-a277dc3f1a93" providerId="ADAL" clId="{572EEF8C-22BD-4D34-B62F-0E5BCD2F6B10}" dt="2025-02-26T10:06:06.550" v="23"/>
          <ac:picMkLst>
            <pc:docMk/>
            <pc:sldMk cId="0" sldId="514"/>
            <ac:picMk id="3" creationId="{FD3A5730-3E01-D3A9-7B16-37DCA723E724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05:51.059" v="20"/>
        <pc:sldMkLst>
          <pc:docMk/>
          <pc:sldMk cId="657771127" sldId="520"/>
        </pc:sldMkLst>
        <pc:spChg chg="mod">
          <ac:chgData name="Marek Dabrowski" userId="650a3ef6-620e-4fe2-8064-a277dc3f1a93" providerId="ADAL" clId="{572EEF8C-22BD-4D34-B62F-0E5BCD2F6B10}" dt="2025-02-26T10:05:49.108" v="19" actId="1076"/>
          <ac:spMkLst>
            <pc:docMk/>
            <pc:sldMk cId="657771127" sldId="520"/>
            <ac:spMk id="6" creationId="{4454739E-3032-507F-CCD7-F585011BEDD2}"/>
          </ac:spMkLst>
        </pc:spChg>
        <pc:graphicFrameChg chg="mod">
          <ac:chgData name="Marek Dabrowski" userId="650a3ef6-620e-4fe2-8064-a277dc3f1a93" providerId="ADAL" clId="{572EEF8C-22BD-4D34-B62F-0E5BCD2F6B10}" dt="2025-02-26T10:05:44.833" v="18" actId="14100"/>
          <ac:graphicFrameMkLst>
            <pc:docMk/>
            <pc:sldMk cId="657771127" sldId="520"/>
            <ac:graphicFrameMk id="3" creationId="{C22F2F97-8EEC-6902-2280-506EE9580B35}"/>
          </ac:graphicFrameMkLst>
        </pc:graphicFrameChg>
        <pc:picChg chg="add mod">
          <ac:chgData name="Marek Dabrowski" userId="650a3ef6-620e-4fe2-8064-a277dc3f1a93" providerId="ADAL" clId="{572EEF8C-22BD-4D34-B62F-0E5BCD2F6B10}" dt="2025-02-26T10:05:51.059" v="20"/>
          <ac:picMkLst>
            <pc:docMk/>
            <pc:sldMk cId="657771127" sldId="520"/>
            <ac:picMk id="4" creationId="{3F759A91-D10E-8AAF-DD15-CEE5F7885850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10:14.251" v="133" actId="14100"/>
        <pc:sldMkLst>
          <pc:docMk/>
          <pc:sldMk cId="3388769291" sldId="521"/>
        </pc:sldMkLst>
        <pc:spChg chg="mod">
          <ac:chgData name="Marek Dabrowski" userId="650a3ef6-620e-4fe2-8064-a277dc3f1a93" providerId="ADAL" clId="{572EEF8C-22BD-4D34-B62F-0E5BCD2F6B10}" dt="2025-02-26T10:06:20.896" v="50" actId="1038"/>
          <ac:spMkLst>
            <pc:docMk/>
            <pc:sldMk cId="3388769291" sldId="521"/>
            <ac:spMk id="5" creationId="{72392103-B171-66AC-0298-5BE5D8AD00D2}"/>
          </ac:spMkLst>
        </pc:spChg>
        <pc:graphicFrameChg chg="mod">
          <ac:chgData name="Marek Dabrowski" userId="650a3ef6-620e-4fe2-8064-a277dc3f1a93" providerId="ADAL" clId="{572EEF8C-22BD-4D34-B62F-0E5BCD2F6B10}" dt="2025-02-26T10:06:15.039" v="24" actId="14100"/>
          <ac:graphicFrameMkLst>
            <pc:docMk/>
            <pc:sldMk cId="3388769291" sldId="521"/>
            <ac:graphicFrameMk id="7" creationId="{ACD2F13F-F723-C0A2-CB6F-5930F20D0FC5}"/>
          </ac:graphicFrameMkLst>
        </pc:graphicFrameChg>
        <pc:picChg chg="add mod">
          <ac:chgData name="Marek Dabrowski" userId="650a3ef6-620e-4fe2-8064-a277dc3f1a93" providerId="ADAL" clId="{572EEF8C-22BD-4D34-B62F-0E5BCD2F6B10}" dt="2025-02-26T10:06:23.786" v="51"/>
          <ac:picMkLst>
            <pc:docMk/>
            <pc:sldMk cId="3388769291" sldId="521"/>
            <ac:picMk id="2" creationId="{292FDCD3-5100-4902-9BFA-EC103D0941A8}"/>
          </ac:picMkLst>
        </pc:picChg>
        <pc:picChg chg="mod">
          <ac:chgData name="Marek Dabrowski" userId="650a3ef6-620e-4fe2-8064-a277dc3f1a93" providerId="ADAL" clId="{572EEF8C-22BD-4D34-B62F-0E5BCD2F6B10}" dt="2025-02-26T10:10:14.251" v="133" actId="14100"/>
          <ac:picMkLst>
            <pc:docMk/>
            <pc:sldMk cId="3388769291" sldId="521"/>
            <ac:picMk id="3" creationId="{F0E7A1D0-27C8-272C-5974-588D5398EC53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05:29.431" v="17" actId="27636"/>
        <pc:sldMkLst>
          <pc:docMk/>
          <pc:sldMk cId="774546717" sldId="523"/>
        </pc:sldMkLst>
        <pc:spChg chg="mod">
          <ac:chgData name="Marek Dabrowski" userId="650a3ef6-620e-4fe2-8064-a277dc3f1a93" providerId="ADAL" clId="{572EEF8C-22BD-4D34-B62F-0E5BCD2F6B10}" dt="2025-02-26T10:05:29.431" v="17" actId="27636"/>
          <ac:spMkLst>
            <pc:docMk/>
            <pc:sldMk cId="774546717" sldId="523"/>
            <ac:spMk id="6" creationId="{DC5D9504-3CA7-3A06-84A9-0C298D5EF742}"/>
          </ac:spMkLst>
        </pc:spChg>
        <pc:picChg chg="add mod">
          <ac:chgData name="Marek Dabrowski" userId="650a3ef6-620e-4fe2-8064-a277dc3f1a93" providerId="ADAL" clId="{572EEF8C-22BD-4D34-B62F-0E5BCD2F6B10}" dt="2025-02-26T10:05:12.236" v="13" actId="1076"/>
          <ac:picMkLst>
            <pc:docMk/>
            <pc:sldMk cId="774546717" sldId="523"/>
            <ac:picMk id="3" creationId="{24BF5523-D22C-4079-7195-2D4B8A198548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06:33.530" v="78"/>
        <pc:sldMkLst>
          <pc:docMk/>
          <pc:sldMk cId="1223961472" sldId="524"/>
        </pc:sldMkLst>
        <pc:graphicFrameChg chg="mod">
          <ac:chgData name="Marek Dabrowski" userId="650a3ef6-620e-4fe2-8064-a277dc3f1a93" providerId="ADAL" clId="{572EEF8C-22BD-4D34-B62F-0E5BCD2F6B10}" dt="2025-02-26T10:06:31.235" v="77" actId="1038"/>
          <ac:graphicFrameMkLst>
            <pc:docMk/>
            <pc:sldMk cId="1223961472" sldId="524"/>
            <ac:graphicFrameMk id="4" creationId="{9302FF35-3961-6665-2990-BBB221B88A32}"/>
          </ac:graphicFrameMkLst>
        </pc:graphicFrameChg>
        <pc:picChg chg="add mod">
          <ac:chgData name="Marek Dabrowski" userId="650a3ef6-620e-4fe2-8064-a277dc3f1a93" providerId="ADAL" clId="{572EEF8C-22BD-4D34-B62F-0E5BCD2F6B10}" dt="2025-02-26T10:06:33.530" v="78"/>
          <ac:picMkLst>
            <pc:docMk/>
            <pc:sldMk cId="1223961472" sldId="524"/>
            <ac:picMk id="3" creationId="{49E1D7B9-0299-25EE-7403-7939D6C5EABE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07:05.621" v="90" actId="1036"/>
        <pc:sldMkLst>
          <pc:docMk/>
          <pc:sldMk cId="4183809596" sldId="528"/>
        </pc:sldMkLst>
        <pc:picChg chg="add mod">
          <ac:chgData name="Marek Dabrowski" userId="650a3ef6-620e-4fe2-8064-a277dc3f1a93" providerId="ADAL" clId="{572EEF8C-22BD-4D34-B62F-0E5BCD2F6B10}" dt="2025-02-26T10:07:05.621" v="90" actId="1036"/>
          <ac:picMkLst>
            <pc:docMk/>
            <pc:sldMk cId="4183809596" sldId="528"/>
            <ac:picMk id="3" creationId="{E71E3BE5-3050-3FCA-DB8E-CD41A200A331}"/>
          </ac:picMkLst>
        </pc:picChg>
        <pc:picChg chg="mod">
          <ac:chgData name="Marek Dabrowski" userId="650a3ef6-620e-4fe2-8064-a277dc3f1a93" providerId="ADAL" clId="{572EEF8C-22BD-4D34-B62F-0E5BCD2F6B10}" dt="2025-02-26T10:06:50.672" v="79" actId="14100"/>
          <ac:picMkLst>
            <pc:docMk/>
            <pc:sldMk cId="4183809596" sldId="528"/>
            <ac:picMk id="5" creationId="{A5FB6493-DAF9-D698-6905-F82BEE46F290}"/>
          </ac:picMkLst>
        </pc:picChg>
      </pc:sldChg>
      <pc:sldChg chg="addSp modSp">
        <pc:chgData name="Marek Dabrowski" userId="650a3ef6-620e-4fe2-8064-a277dc3f1a93" providerId="ADAL" clId="{572EEF8C-22BD-4D34-B62F-0E5BCD2F6B10}" dt="2025-02-26T10:08:24.180" v="121"/>
        <pc:sldMkLst>
          <pc:docMk/>
          <pc:sldMk cId="3238680057" sldId="533"/>
        </pc:sldMkLst>
        <pc:graphicFrameChg chg="mod">
          <ac:chgData name="Marek Dabrowski" userId="650a3ef6-620e-4fe2-8064-a277dc3f1a93" providerId="ADAL" clId="{572EEF8C-22BD-4D34-B62F-0E5BCD2F6B10}" dt="2025-02-26T10:08:21.042" v="120" actId="14100"/>
          <ac:graphicFrameMkLst>
            <pc:docMk/>
            <pc:sldMk cId="3238680057" sldId="533"/>
            <ac:graphicFrameMk id="4" creationId="{701AD0A2-8EC4-A052-6049-13C8AC3F496D}"/>
          </ac:graphicFrameMkLst>
        </pc:graphicFrameChg>
        <pc:picChg chg="add mod">
          <ac:chgData name="Marek Dabrowski" userId="650a3ef6-620e-4fe2-8064-a277dc3f1a93" providerId="ADAL" clId="{572EEF8C-22BD-4D34-B62F-0E5BCD2F6B10}" dt="2025-02-26T10:08:24.180" v="121"/>
          <ac:picMkLst>
            <pc:docMk/>
            <pc:sldMk cId="3238680057" sldId="533"/>
            <ac:picMk id="3" creationId="{81CA96BD-2BF6-1834-ABA3-9A880EE6A49A}"/>
          </ac:picMkLst>
        </pc:picChg>
      </pc:sldChg>
      <pc:sldChg chg="addSp modSp mod">
        <pc:chgData name="Marek Dabrowski" userId="650a3ef6-620e-4fe2-8064-a277dc3f1a93" providerId="ADAL" clId="{572EEF8C-22BD-4D34-B62F-0E5BCD2F6B10}" dt="2025-02-26T10:08:10.872" v="119"/>
        <pc:sldMkLst>
          <pc:docMk/>
          <pc:sldMk cId="3184640591" sldId="534"/>
        </pc:sldMkLst>
        <pc:graphicFrameChg chg="mod">
          <ac:chgData name="Marek Dabrowski" userId="650a3ef6-620e-4fe2-8064-a277dc3f1a93" providerId="ADAL" clId="{572EEF8C-22BD-4D34-B62F-0E5BCD2F6B10}" dt="2025-02-26T10:07:56.200" v="97" actId="14100"/>
          <ac:graphicFrameMkLst>
            <pc:docMk/>
            <pc:sldMk cId="3184640591" sldId="534"/>
            <ac:graphicFrameMk id="4" creationId="{10CDA438-E20E-4F28-BABC-36B28CEC75E9}"/>
          </ac:graphicFrameMkLst>
        </pc:graphicFrameChg>
        <pc:graphicFrameChg chg="mod">
          <ac:chgData name="Marek Dabrowski" userId="650a3ef6-620e-4fe2-8064-a277dc3f1a93" providerId="ADAL" clId="{572EEF8C-22BD-4D34-B62F-0E5BCD2F6B10}" dt="2025-02-26T10:08:09.192" v="118" actId="1038"/>
          <ac:graphicFrameMkLst>
            <pc:docMk/>
            <pc:sldMk cId="3184640591" sldId="534"/>
            <ac:graphicFrameMk id="5" creationId="{AB31001C-EEA6-3646-69A9-A4DBFDBA267A}"/>
          </ac:graphicFrameMkLst>
        </pc:graphicFrameChg>
        <pc:picChg chg="add mod">
          <ac:chgData name="Marek Dabrowski" userId="650a3ef6-620e-4fe2-8064-a277dc3f1a93" providerId="ADAL" clId="{572EEF8C-22BD-4D34-B62F-0E5BCD2F6B10}" dt="2025-02-26T10:08:10.872" v="119"/>
          <ac:picMkLst>
            <pc:docMk/>
            <pc:sldMk cId="3184640591" sldId="534"/>
            <ac:picMk id="3" creationId="{68073FBD-E8BE-6D09-3F60-26796BF4A5F9}"/>
          </ac:picMkLst>
        </pc:picChg>
      </pc:sldChg>
      <pc:sldChg chg="addSp modSp">
        <pc:chgData name="Marek Dabrowski" userId="650a3ef6-620e-4fe2-8064-a277dc3f1a93" providerId="ADAL" clId="{572EEF8C-22BD-4D34-B62F-0E5BCD2F6B10}" dt="2025-02-26T10:07:16.856" v="92" actId="1076"/>
        <pc:sldMkLst>
          <pc:docMk/>
          <pc:sldMk cId="3787524085" sldId="538"/>
        </pc:sldMkLst>
        <pc:picChg chg="add mod">
          <ac:chgData name="Marek Dabrowski" userId="650a3ef6-620e-4fe2-8064-a277dc3f1a93" providerId="ADAL" clId="{572EEF8C-22BD-4D34-B62F-0E5BCD2F6B10}" dt="2025-02-26T10:07:16.856" v="92" actId="1076"/>
          <ac:picMkLst>
            <pc:docMk/>
            <pc:sldMk cId="3787524085" sldId="538"/>
            <ac:picMk id="2" creationId="{7FE99157-34B2-DBF7-4369-092006915268}"/>
          </ac:picMkLst>
        </pc:picChg>
      </pc:sldChg>
      <pc:sldChg chg="addSp delSp modSp">
        <pc:chgData name="Marek Dabrowski" userId="650a3ef6-620e-4fe2-8064-a277dc3f1a93" providerId="ADAL" clId="{572EEF8C-22BD-4D34-B62F-0E5BCD2F6B10}" dt="2025-02-26T10:03:59.974" v="6" actId="1076"/>
        <pc:sldMkLst>
          <pc:docMk/>
          <pc:sldMk cId="4005154295" sldId="546"/>
        </pc:sldMkLst>
        <pc:spChg chg="mod">
          <ac:chgData name="Marek Dabrowski" userId="650a3ef6-620e-4fe2-8064-a277dc3f1a93" providerId="ADAL" clId="{572EEF8C-22BD-4D34-B62F-0E5BCD2F6B10}" dt="2025-02-26T10:03:38.735" v="1" actId="14100"/>
          <ac:spMkLst>
            <pc:docMk/>
            <pc:sldMk cId="4005154295" sldId="546"/>
            <ac:spMk id="3" creationId="{3A8FDE89-DACF-9909-BB90-86F9A66131EA}"/>
          </ac:spMkLst>
        </pc:spChg>
        <pc:picChg chg="mod">
          <ac:chgData name="Marek Dabrowski" userId="650a3ef6-620e-4fe2-8064-a277dc3f1a93" providerId="ADAL" clId="{572EEF8C-22BD-4D34-B62F-0E5BCD2F6B10}" dt="2025-02-26T10:03:59.974" v="6" actId="1076"/>
          <ac:picMkLst>
            <pc:docMk/>
            <pc:sldMk cId="4005154295" sldId="546"/>
            <ac:picMk id="4" creationId="{9E4494F8-58C8-9AE6-7E6F-1EB63D41ED53}"/>
          </ac:picMkLst>
        </pc:picChg>
        <pc:picChg chg="add del mod">
          <ac:chgData name="Marek Dabrowski" userId="650a3ef6-620e-4fe2-8064-a277dc3f1a93" providerId="ADAL" clId="{572EEF8C-22BD-4D34-B62F-0E5BCD2F6B10}" dt="2025-02-26T10:03:50.674" v="4" actId="478"/>
          <ac:picMkLst>
            <pc:docMk/>
            <pc:sldMk cId="4005154295" sldId="546"/>
            <ac:picMk id="5" creationId="{A406FCDB-0DE2-956C-57B1-3C9BE23AB07C}"/>
          </ac:picMkLst>
        </pc:picChg>
        <pc:picChg chg="add mod">
          <ac:chgData name="Marek Dabrowski" userId="650a3ef6-620e-4fe2-8064-a277dc3f1a93" providerId="ADAL" clId="{572EEF8C-22BD-4D34-B62F-0E5BCD2F6B10}" dt="2025-02-26T10:03:47.741" v="3" actId="1076"/>
          <ac:picMkLst>
            <pc:docMk/>
            <pc:sldMk cId="4005154295" sldId="546"/>
            <ac:picMk id="6" creationId="{783251F4-60AE-8D5C-CEF0-D9DCE3319A44}"/>
          </ac:picMkLst>
        </pc:picChg>
      </pc:sldChg>
      <pc:sldChg chg="addSp modSp">
        <pc:chgData name="Marek Dabrowski" userId="650a3ef6-620e-4fe2-8064-a277dc3f1a93" providerId="ADAL" clId="{572EEF8C-22BD-4D34-B62F-0E5BCD2F6B10}" dt="2025-02-26T10:04:55.080" v="11" actId="14100"/>
        <pc:sldMkLst>
          <pc:docMk/>
          <pc:sldMk cId="18404425" sldId="547"/>
        </pc:sldMkLst>
        <pc:spChg chg="mod">
          <ac:chgData name="Marek Dabrowski" userId="650a3ef6-620e-4fe2-8064-a277dc3f1a93" providerId="ADAL" clId="{572EEF8C-22BD-4D34-B62F-0E5BCD2F6B10}" dt="2025-02-26T10:04:43.235" v="8" actId="14100"/>
          <ac:spMkLst>
            <pc:docMk/>
            <pc:sldMk cId="18404425" sldId="547"/>
            <ac:spMk id="5" creationId="{8AC0175B-67DA-A212-A02D-FEBD4792893E}"/>
          </ac:spMkLst>
        </pc:spChg>
        <pc:picChg chg="add mod">
          <ac:chgData name="Marek Dabrowski" userId="650a3ef6-620e-4fe2-8064-a277dc3f1a93" providerId="ADAL" clId="{572EEF8C-22BD-4D34-B62F-0E5BCD2F6B10}" dt="2025-02-26T10:04:55.080" v="11" actId="14100"/>
          <ac:picMkLst>
            <pc:docMk/>
            <pc:sldMk cId="18404425" sldId="547"/>
            <ac:picMk id="2" creationId="{AA979A4C-BC58-ACFE-578F-51D531A5C9F9}"/>
          </ac:picMkLst>
        </pc:picChg>
      </pc:sldChg>
      <pc:sldChg chg="del">
        <pc:chgData name="Marek Dabrowski" userId="650a3ef6-620e-4fe2-8064-a277dc3f1a93" providerId="ADAL" clId="{572EEF8C-22BD-4D34-B62F-0E5BCD2F6B10}" dt="2025-02-26T10:04:17.471" v="7" actId="47"/>
        <pc:sldMkLst>
          <pc:docMk/>
          <pc:sldMk cId="3228706033" sldId="548"/>
        </pc:sldMkLst>
      </pc:sldChg>
      <pc:sldChg chg="del">
        <pc:chgData name="Marek Dabrowski" userId="650a3ef6-620e-4fe2-8064-a277dc3f1a93" providerId="ADAL" clId="{572EEF8C-22BD-4D34-B62F-0E5BCD2F6B10}" dt="2025-02-26T10:04:17.471" v="7" actId="47"/>
        <pc:sldMkLst>
          <pc:docMk/>
          <pc:sldMk cId="814779897" sldId="549"/>
        </pc:sldMkLst>
      </pc:sldChg>
      <pc:sldChg chg="addSp modSp">
        <pc:chgData name="Marek Dabrowski" userId="650a3ef6-620e-4fe2-8064-a277dc3f1a93" providerId="ADAL" clId="{572EEF8C-22BD-4D34-B62F-0E5BCD2F6B10}" dt="2025-02-26T10:07:45.682" v="96" actId="14100"/>
        <pc:sldMkLst>
          <pc:docMk/>
          <pc:sldMk cId="2779308000" sldId="550"/>
        </pc:sldMkLst>
        <pc:picChg chg="add mod">
          <ac:chgData name="Marek Dabrowski" userId="650a3ef6-620e-4fe2-8064-a277dc3f1a93" providerId="ADAL" clId="{572EEF8C-22BD-4D34-B62F-0E5BCD2F6B10}" dt="2025-02-26T10:07:45.682" v="96" actId="14100"/>
          <ac:picMkLst>
            <pc:docMk/>
            <pc:sldMk cId="2779308000" sldId="550"/>
            <ac:picMk id="4" creationId="{7F581CBA-CF1B-76FC-B8A5-3192862BB42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ruegelbxl-my.sharepoint.com/personal/marek_dabrowski_bruegel_org/Documents/Desktop/WEO_data_regional_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casewaw-my.sharepoint.com/personal/jan_hagemejer_case-research_eu/Documents/OSF/Regional%20Report/Data%205.2/Regional_report_data_5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16945102625753E-2"/>
          <c:y val="2.2980031389045023E-2"/>
          <c:w val="0.93916297400612114"/>
          <c:h val="0.90374837704556399"/>
        </c:manualLayout>
      </c:layout>
      <c:lineChart>
        <c:grouping val="standard"/>
        <c:varyColors val="0"/>
        <c:ser>
          <c:idx val="0"/>
          <c:order val="0"/>
          <c:tx>
            <c:strRef>
              <c:f>realGDP_growth!$A$2</c:f>
              <c:strCache>
                <c:ptCount val="1"/>
                <c:pt idx="0">
                  <c:v>Armenia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realGDP_growth!$B$2:$S$2</c:f>
              <c:numCache>
                <c:formatCode>0.0</c:formatCode>
                <c:ptCount val="18"/>
                <c:pt idx="0">
                  <c:v>13.749000000000001</c:v>
                </c:pt>
                <c:pt idx="1">
                  <c:v>6.9480000000000004</c:v>
                </c:pt>
                <c:pt idx="2">
                  <c:v>-14.15</c:v>
                </c:pt>
                <c:pt idx="3">
                  <c:v>2.2000000000000002</c:v>
                </c:pt>
                <c:pt idx="4">
                  <c:v>4.7</c:v>
                </c:pt>
                <c:pt idx="5">
                  <c:v>7.1340000000000003</c:v>
                </c:pt>
                <c:pt idx="6">
                  <c:v>3.4119999999999999</c:v>
                </c:pt>
                <c:pt idx="7">
                  <c:v>3.6070000000000002</c:v>
                </c:pt>
                <c:pt idx="8">
                  <c:v>3.254</c:v>
                </c:pt>
                <c:pt idx="9">
                  <c:v>0.19500000000000001</c:v>
                </c:pt>
                <c:pt idx="10">
                  <c:v>7.5179999999999998</c:v>
                </c:pt>
                <c:pt idx="11">
                  <c:v>5.2249999999999996</c:v>
                </c:pt>
                <c:pt idx="12">
                  <c:v>7.6310000000000002</c:v>
                </c:pt>
                <c:pt idx="13">
                  <c:v>-7.1050000000000004</c:v>
                </c:pt>
                <c:pt idx="14">
                  <c:v>5.77</c:v>
                </c:pt>
                <c:pt idx="15">
                  <c:v>12.569000000000001</c:v>
                </c:pt>
                <c:pt idx="16">
                  <c:v>8.3160000000000007</c:v>
                </c:pt>
                <c:pt idx="17">
                  <c:v>6.04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82-413B-BE07-0B4219B58BBE}"/>
            </c:ext>
          </c:extLst>
        </c:ser>
        <c:ser>
          <c:idx val="1"/>
          <c:order val="1"/>
          <c:tx>
            <c:strRef>
              <c:f>realGDP_growth!$A$3</c:f>
              <c:strCache>
                <c:ptCount val="1"/>
                <c:pt idx="0">
                  <c:v>Azerbaijan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realGDP_growth!$B$3:$S$3</c:f>
              <c:numCache>
                <c:formatCode>0.0</c:formatCode>
                <c:ptCount val="18"/>
                <c:pt idx="0">
                  <c:v>25</c:v>
                </c:pt>
                <c:pt idx="1">
                  <c:v>10.77</c:v>
                </c:pt>
                <c:pt idx="2">
                  <c:v>9.26</c:v>
                </c:pt>
                <c:pt idx="3">
                  <c:v>5</c:v>
                </c:pt>
                <c:pt idx="4">
                  <c:v>0.1</c:v>
                </c:pt>
                <c:pt idx="5">
                  <c:v>2.2029999999999998</c:v>
                </c:pt>
                <c:pt idx="6">
                  <c:v>5.843</c:v>
                </c:pt>
                <c:pt idx="7">
                  <c:v>2.7679999999999998</c:v>
                </c:pt>
                <c:pt idx="8">
                  <c:v>1.08</c:v>
                </c:pt>
                <c:pt idx="9">
                  <c:v>-3.0640000000000001</c:v>
                </c:pt>
                <c:pt idx="10">
                  <c:v>0.154</c:v>
                </c:pt>
                <c:pt idx="11">
                  <c:v>1.47</c:v>
                </c:pt>
                <c:pt idx="12">
                  <c:v>2.48</c:v>
                </c:pt>
                <c:pt idx="13">
                  <c:v>-4.1989999999999998</c:v>
                </c:pt>
                <c:pt idx="14">
                  <c:v>5.6159999999999997</c:v>
                </c:pt>
                <c:pt idx="15">
                  <c:v>4.7149999999999999</c:v>
                </c:pt>
                <c:pt idx="16">
                  <c:v>1.1240000000000001</c:v>
                </c:pt>
                <c:pt idx="17">
                  <c:v>3.173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82-413B-BE07-0B4219B58BBE}"/>
            </c:ext>
          </c:extLst>
        </c:ser>
        <c:ser>
          <c:idx val="2"/>
          <c:order val="2"/>
          <c:tx>
            <c:strRef>
              <c:f>realGDP_growth!$A$4</c:f>
              <c:strCache>
                <c:ptCount val="1"/>
                <c:pt idx="0">
                  <c:v>Belarus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realGDP_growth!$B$4:$S$4</c:f>
              <c:numCache>
                <c:formatCode>0.0</c:formatCode>
                <c:ptCount val="18"/>
                <c:pt idx="0">
                  <c:v>8.6370000000000005</c:v>
                </c:pt>
                <c:pt idx="1">
                  <c:v>10.234999999999999</c:v>
                </c:pt>
                <c:pt idx="2">
                  <c:v>0.16800000000000001</c:v>
                </c:pt>
                <c:pt idx="3">
                  <c:v>7.8049999999999997</c:v>
                </c:pt>
                <c:pt idx="4">
                  <c:v>5.29</c:v>
                </c:pt>
                <c:pt idx="5">
                  <c:v>1.629</c:v>
                </c:pt>
                <c:pt idx="6">
                  <c:v>0.96199999999999997</c:v>
                </c:pt>
                <c:pt idx="7">
                  <c:v>1.6859999999999999</c:v>
                </c:pt>
                <c:pt idx="8">
                  <c:v>-3.83</c:v>
                </c:pt>
                <c:pt idx="9">
                  <c:v>-2.536</c:v>
                </c:pt>
                <c:pt idx="10">
                  <c:v>2.5409999999999999</c:v>
                </c:pt>
                <c:pt idx="11">
                  <c:v>3.1379999999999999</c:v>
                </c:pt>
                <c:pt idx="12">
                  <c:v>1.446</c:v>
                </c:pt>
                <c:pt idx="13">
                  <c:v>-0.67300000000000004</c:v>
                </c:pt>
                <c:pt idx="14">
                  <c:v>2.4390000000000001</c:v>
                </c:pt>
                <c:pt idx="15">
                  <c:v>-4.6980000000000004</c:v>
                </c:pt>
                <c:pt idx="16">
                  <c:v>3.9289999999999998</c:v>
                </c:pt>
                <c:pt idx="17">
                  <c:v>3.5790000000000002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82-413B-BE07-0B4219B58BBE}"/>
            </c:ext>
          </c:extLst>
        </c:ser>
        <c:ser>
          <c:idx val="4"/>
          <c:order val="3"/>
          <c:tx>
            <c:strRef>
              <c:f>realGDP_growth!$A$6</c:f>
              <c:strCache>
                <c:ptCount val="1"/>
                <c:pt idx="0">
                  <c:v>Georgia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realGDP_growth!$B$6:$S$6</c:f>
              <c:numCache>
                <c:formatCode>0.0</c:formatCode>
                <c:ptCount val="18"/>
                <c:pt idx="0">
                  <c:v>12.579000000000001</c:v>
                </c:pt>
                <c:pt idx="1">
                  <c:v>2.419</c:v>
                </c:pt>
                <c:pt idx="2">
                  <c:v>-3.6509999999999998</c:v>
                </c:pt>
                <c:pt idx="3">
                  <c:v>6.9420000000000002</c:v>
                </c:pt>
                <c:pt idx="4">
                  <c:v>7.9489999999999998</c:v>
                </c:pt>
                <c:pt idx="5">
                  <c:v>6.5789999999999997</c:v>
                </c:pt>
                <c:pt idx="6">
                  <c:v>5.1340000000000003</c:v>
                </c:pt>
                <c:pt idx="7">
                  <c:v>4.0910000000000002</c:v>
                </c:pt>
                <c:pt idx="8">
                  <c:v>3.351</c:v>
                </c:pt>
                <c:pt idx="9">
                  <c:v>3.45</c:v>
                </c:pt>
                <c:pt idx="10">
                  <c:v>5.1609999999999996</c:v>
                </c:pt>
                <c:pt idx="11">
                  <c:v>6.0620000000000003</c:v>
                </c:pt>
                <c:pt idx="12">
                  <c:v>5.38</c:v>
                </c:pt>
                <c:pt idx="13">
                  <c:v>-6.2910000000000004</c:v>
                </c:pt>
                <c:pt idx="14">
                  <c:v>10.644</c:v>
                </c:pt>
                <c:pt idx="15">
                  <c:v>10.96</c:v>
                </c:pt>
                <c:pt idx="16">
                  <c:v>7.4740000000000002</c:v>
                </c:pt>
                <c:pt idx="17">
                  <c:v>7.5540000000000003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82-413B-BE07-0B4219B58BBE}"/>
            </c:ext>
          </c:extLst>
        </c:ser>
        <c:ser>
          <c:idx val="5"/>
          <c:order val="4"/>
          <c:tx>
            <c:strRef>
              <c:f>realGDP_growth!$A$7</c:f>
              <c:strCache>
                <c:ptCount val="1"/>
                <c:pt idx="0">
                  <c:v>Moldova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realGDP_growth!$B$7:$S$7</c:f>
              <c:numCache>
                <c:formatCode>0.0</c:formatCode>
                <c:ptCount val="18"/>
                <c:pt idx="0">
                  <c:v>3</c:v>
                </c:pt>
                <c:pt idx="1">
                  <c:v>7.8</c:v>
                </c:pt>
                <c:pt idx="2">
                  <c:v>-6</c:v>
                </c:pt>
                <c:pt idx="3">
                  <c:v>7.1</c:v>
                </c:pt>
                <c:pt idx="4">
                  <c:v>5.8179999999999996</c:v>
                </c:pt>
                <c:pt idx="5">
                  <c:v>-0.59</c:v>
                </c:pt>
                <c:pt idx="6">
                  <c:v>9.0440000000000005</c:v>
                </c:pt>
                <c:pt idx="7">
                  <c:v>5</c:v>
                </c:pt>
                <c:pt idx="8">
                  <c:v>-0.33800000000000002</c:v>
                </c:pt>
                <c:pt idx="9">
                  <c:v>4.4089999999999998</c:v>
                </c:pt>
                <c:pt idx="10">
                  <c:v>4.2</c:v>
                </c:pt>
                <c:pt idx="11">
                  <c:v>4.0999999999999996</c:v>
                </c:pt>
                <c:pt idx="12">
                  <c:v>3.6</c:v>
                </c:pt>
                <c:pt idx="13">
                  <c:v>-8.3000000000000007</c:v>
                </c:pt>
                <c:pt idx="14">
                  <c:v>13.9</c:v>
                </c:pt>
                <c:pt idx="15">
                  <c:v>-4.9820000000000002</c:v>
                </c:pt>
                <c:pt idx="16">
                  <c:v>0.69499999999999995</c:v>
                </c:pt>
                <c:pt idx="17">
                  <c:v>2.5939999999999999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582-413B-BE07-0B4219B58BBE}"/>
            </c:ext>
          </c:extLst>
        </c:ser>
        <c:ser>
          <c:idx val="6"/>
          <c:order val="5"/>
          <c:tx>
            <c:strRef>
              <c:f>realGDP_growth!$A$8</c:f>
              <c:strCache>
                <c:ptCount val="1"/>
                <c:pt idx="0">
                  <c:v>Russia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realGDP_growth!$B$8:$S$8</c:f>
              <c:numCache>
                <c:formatCode>0.0</c:formatCode>
                <c:ptCount val="18"/>
                <c:pt idx="0">
                  <c:v>8.5500000000000007</c:v>
                </c:pt>
                <c:pt idx="1">
                  <c:v>5.2469999999999999</c:v>
                </c:pt>
                <c:pt idx="2">
                  <c:v>-7.8209999999999997</c:v>
                </c:pt>
                <c:pt idx="3">
                  <c:v>4.5119999999999996</c:v>
                </c:pt>
                <c:pt idx="4">
                  <c:v>3.9950000000000001</c:v>
                </c:pt>
                <c:pt idx="5">
                  <c:v>4.024</c:v>
                </c:pt>
                <c:pt idx="6">
                  <c:v>1.7549999999999999</c:v>
                </c:pt>
                <c:pt idx="7">
                  <c:v>0.73599999999999999</c:v>
                </c:pt>
                <c:pt idx="8">
                  <c:v>-1.9730000000000001</c:v>
                </c:pt>
                <c:pt idx="9">
                  <c:v>0.19400000000000001</c:v>
                </c:pt>
                <c:pt idx="10">
                  <c:v>1.827</c:v>
                </c:pt>
                <c:pt idx="11">
                  <c:v>2.806</c:v>
                </c:pt>
                <c:pt idx="12">
                  <c:v>2.198</c:v>
                </c:pt>
                <c:pt idx="13">
                  <c:v>-2.6539999999999999</c:v>
                </c:pt>
                <c:pt idx="14">
                  <c:v>5.867</c:v>
                </c:pt>
                <c:pt idx="15">
                  <c:v>-1.2470000000000001</c:v>
                </c:pt>
                <c:pt idx="16">
                  <c:v>3.649</c:v>
                </c:pt>
                <c:pt idx="17">
                  <c:v>3.625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82-413B-BE07-0B4219B58BBE}"/>
            </c:ext>
          </c:extLst>
        </c:ser>
        <c:ser>
          <c:idx val="7"/>
          <c:order val="6"/>
          <c:tx>
            <c:strRef>
              <c:f>realGDP_growth!$A$9</c:f>
              <c:strCache>
                <c:ptCount val="1"/>
                <c:pt idx="0">
                  <c:v>Ukraine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realGDP_growth!$B$1:$S$1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realGDP_growth!$B$9:$S$9</c:f>
              <c:numCache>
                <c:formatCode>0.0</c:formatCode>
                <c:ptCount val="18"/>
                <c:pt idx="0">
                  <c:v>8.1999999999999993</c:v>
                </c:pt>
                <c:pt idx="1">
                  <c:v>2.2000000000000002</c:v>
                </c:pt>
                <c:pt idx="2">
                  <c:v>-15.1</c:v>
                </c:pt>
                <c:pt idx="3">
                  <c:v>4.0999999999999996</c:v>
                </c:pt>
                <c:pt idx="4">
                  <c:v>5.4660000000000002</c:v>
                </c:pt>
                <c:pt idx="5">
                  <c:v>0.23899999999999999</c:v>
                </c:pt>
                <c:pt idx="6">
                  <c:v>-2.7E-2</c:v>
                </c:pt>
                <c:pt idx="7">
                  <c:v>-6.5529999999999999</c:v>
                </c:pt>
                <c:pt idx="8">
                  <c:v>-9.7729999999999997</c:v>
                </c:pt>
                <c:pt idx="9">
                  <c:v>2.4409999999999998</c:v>
                </c:pt>
                <c:pt idx="10">
                  <c:v>2.36</c:v>
                </c:pt>
                <c:pt idx="11">
                  <c:v>3.488</c:v>
                </c:pt>
                <c:pt idx="12">
                  <c:v>3.2</c:v>
                </c:pt>
                <c:pt idx="13">
                  <c:v>-3.7530000000000001</c:v>
                </c:pt>
                <c:pt idx="14">
                  <c:v>3.4460000000000002</c:v>
                </c:pt>
                <c:pt idx="15">
                  <c:v>-28.759</c:v>
                </c:pt>
                <c:pt idx="16">
                  <c:v>5.3239999999999998</c:v>
                </c:pt>
                <c:pt idx="1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82-413B-BE07-0B4219B58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802360"/>
        <c:axId val="555800200"/>
      </c:lineChart>
      <c:catAx>
        <c:axId val="55580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800200"/>
        <c:crosses val="autoZero"/>
        <c:auto val="1"/>
        <c:lblAlgn val="ctr"/>
        <c:lblOffset val="100"/>
        <c:noMultiLvlLbl val="0"/>
      </c:catAx>
      <c:valAx>
        <c:axId val="555800200"/>
        <c:scaling>
          <c:orientation val="minMax"/>
          <c:max val="15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8023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519490947202641"/>
          <c:y val="0.82895520144045487"/>
          <c:w val="0.61868648586230857"/>
          <c:h val="7.703557924072461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'5.2.6 chart'!$A$55</c:f>
              <c:strCache>
                <c:ptCount val="1"/>
                <c:pt idx="0">
                  <c:v>Armenia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chart'!$C$55:$S$55</c:f>
              <c:numCache>
                <c:formatCode>0.00</c:formatCode>
                <c:ptCount val="17"/>
                <c:pt idx="0">
                  <c:v>26.343330000000002</c:v>
                </c:pt>
                <c:pt idx="1">
                  <c:v>29.290659999999999</c:v>
                </c:pt>
                <c:pt idx="2">
                  <c:v>40.49342</c:v>
                </c:pt>
                <c:pt idx="3">
                  <c:v>44.603140000000003</c:v>
                </c:pt>
                <c:pt idx="4">
                  <c:v>48.459139999999998</c:v>
                </c:pt>
                <c:pt idx="5">
                  <c:v>49.788589999999999</c:v>
                </c:pt>
                <c:pt idx="6">
                  <c:v>49.370010000000001</c:v>
                </c:pt>
                <c:pt idx="7">
                  <c:v>36.289549999999998</c:v>
                </c:pt>
                <c:pt idx="8">
                  <c:v>41.108640000000001</c:v>
                </c:pt>
                <c:pt idx="9">
                  <c:v>43.953380000000003</c:v>
                </c:pt>
                <c:pt idx="10">
                  <c:v>41.24962</c:v>
                </c:pt>
                <c:pt idx="11">
                  <c:v>44.366459999999996</c:v>
                </c:pt>
                <c:pt idx="12">
                  <c:v>40.537640000000003</c:v>
                </c:pt>
                <c:pt idx="13">
                  <c:v>41.362720000000003</c:v>
                </c:pt>
                <c:pt idx="14">
                  <c:v>40.560479999999998</c:v>
                </c:pt>
                <c:pt idx="15">
                  <c:v>36.506900000000002</c:v>
                </c:pt>
                <c:pt idx="16">
                  <c:v>31.222770000000001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B8-43E2-881E-56829299D359}"/>
            </c:ext>
          </c:extLst>
        </c:ser>
        <c:ser>
          <c:idx val="1"/>
          <c:order val="1"/>
          <c:tx>
            <c:strRef>
              <c:f>'5.2.6 chart'!$A$56</c:f>
              <c:strCache>
                <c:ptCount val="1"/>
                <c:pt idx="0">
                  <c:v>Azerbaijan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chart'!$C$56:$S$56</c:f>
              <c:numCache>
                <c:formatCode>0.00</c:formatCode>
                <c:ptCount val="17"/>
                <c:pt idx="0">
                  <c:v>56.021239999999999</c:v>
                </c:pt>
                <c:pt idx="1">
                  <c:v>28.17877</c:v>
                </c:pt>
                <c:pt idx="2">
                  <c:v>31.110749999999999</c:v>
                </c:pt>
                <c:pt idx="3">
                  <c:v>26.93967</c:v>
                </c:pt>
                <c:pt idx="4">
                  <c:v>22.464110000000002</c:v>
                </c:pt>
                <c:pt idx="5">
                  <c:v>23.364979999999999</c:v>
                </c:pt>
                <c:pt idx="6">
                  <c:v>24.656369999999999</c:v>
                </c:pt>
                <c:pt idx="7">
                  <c:v>29.395769999999999</c:v>
                </c:pt>
                <c:pt idx="8">
                  <c:v>51.661299999999997</c:v>
                </c:pt>
                <c:pt idx="9">
                  <c:v>84.243600000000001</c:v>
                </c:pt>
                <c:pt idx="10">
                  <c:v>84.861260000000001</c:v>
                </c:pt>
                <c:pt idx="11">
                  <c:v>76.748559999999998</c:v>
                </c:pt>
                <c:pt idx="12">
                  <c:v>78.149330000000006</c:v>
                </c:pt>
                <c:pt idx="13">
                  <c:v>90.29298</c:v>
                </c:pt>
                <c:pt idx="14">
                  <c:v>67.413449999999997</c:v>
                </c:pt>
                <c:pt idx="15">
                  <c:v>41.288820000000001</c:v>
                </c:pt>
                <c:pt idx="16">
                  <c:v>42.92577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B8-43E2-881E-56829299D359}"/>
            </c:ext>
          </c:extLst>
        </c:ser>
        <c:ser>
          <c:idx val="2"/>
          <c:order val="2"/>
          <c:tx>
            <c:strRef>
              <c:f>'5.2.6 chart'!$A$57</c:f>
              <c:strCache>
                <c:ptCount val="1"/>
                <c:pt idx="0">
                  <c:v>Belarus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chart'!$C$57:$S$57</c:f>
              <c:numCache>
                <c:formatCode>0.00</c:formatCode>
                <c:ptCount val="17"/>
                <c:pt idx="0">
                  <c:v>9.5775799999999993</c:v>
                </c:pt>
                <c:pt idx="1">
                  <c:v>10.640029999999999</c:v>
                </c:pt>
                <c:pt idx="2">
                  <c:v>16.780349999999999</c:v>
                </c:pt>
                <c:pt idx="3">
                  <c:v>17.30538</c:v>
                </c:pt>
                <c:pt idx="4">
                  <c:v>21.043240000000001</c:v>
                </c:pt>
                <c:pt idx="5">
                  <c:v>22.181930000000001</c:v>
                </c:pt>
                <c:pt idx="6">
                  <c:v>22.070229999999999</c:v>
                </c:pt>
                <c:pt idx="7">
                  <c:v>22.50554</c:v>
                </c:pt>
                <c:pt idx="8">
                  <c:v>31.834330000000001</c:v>
                </c:pt>
                <c:pt idx="9">
                  <c:v>39.021619999999999</c:v>
                </c:pt>
                <c:pt idx="10">
                  <c:v>23.44614</c:v>
                </c:pt>
                <c:pt idx="11">
                  <c:v>21.70645</c:v>
                </c:pt>
                <c:pt idx="12">
                  <c:v>22.382339999999999</c:v>
                </c:pt>
                <c:pt idx="13">
                  <c:v>22.35135</c:v>
                </c:pt>
                <c:pt idx="14">
                  <c:v>21.03668</c:v>
                </c:pt>
                <c:pt idx="15">
                  <c:v>21.187709999999999</c:v>
                </c:pt>
                <c:pt idx="16">
                  <c:v>22.092690000000001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B8-43E2-881E-56829299D359}"/>
            </c:ext>
          </c:extLst>
        </c:ser>
        <c:ser>
          <c:idx val="3"/>
          <c:order val="3"/>
          <c:tx>
            <c:strRef>
              <c:f>'5.2.6 chart'!$A$58</c:f>
              <c:strCache>
                <c:ptCount val="1"/>
                <c:pt idx="0">
                  <c:v>Georgia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chart'!$C$58:$S$58</c:f>
              <c:numCache>
                <c:formatCode>0.00</c:formatCode>
                <c:ptCount val="17"/>
                <c:pt idx="0">
                  <c:v>50.910229999999999</c:v>
                </c:pt>
                <c:pt idx="1">
                  <c:v>51.393619999999999</c:v>
                </c:pt>
                <c:pt idx="2">
                  <c:v>67.079329999999999</c:v>
                </c:pt>
                <c:pt idx="3">
                  <c:v>69.573239999999998</c:v>
                </c:pt>
                <c:pt idx="4">
                  <c:v>64.652959999999993</c:v>
                </c:pt>
                <c:pt idx="5">
                  <c:v>65.041319999999999</c:v>
                </c:pt>
                <c:pt idx="6">
                  <c:v>69.250159999999994</c:v>
                </c:pt>
                <c:pt idx="7">
                  <c:v>76.38015</c:v>
                </c:pt>
                <c:pt idx="8">
                  <c:v>92.095709999999997</c:v>
                </c:pt>
                <c:pt idx="9">
                  <c:v>100.30875</c:v>
                </c:pt>
                <c:pt idx="10">
                  <c:v>110.96876</c:v>
                </c:pt>
                <c:pt idx="11">
                  <c:v>104.58582</c:v>
                </c:pt>
                <c:pt idx="12">
                  <c:v>111.04266</c:v>
                </c:pt>
                <c:pt idx="13">
                  <c:v>117.71629</c:v>
                </c:pt>
                <c:pt idx="14">
                  <c:v>104.15269000000001</c:v>
                </c:pt>
                <c:pt idx="15">
                  <c:v>90.746669999999995</c:v>
                </c:pt>
                <c:pt idx="16">
                  <c:v>81.529229999999998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B8-43E2-881E-56829299D359}"/>
            </c:ext>
          </c:extLst>
        </c:ser>
        <c:ser>
          <c:idx val="4"/>
          <c:order val="4"/>
          <c:tx>
            <c:strRef>
              <c:f>'5.2.6 chart'!$A$59</c:f>
              <c:strCache>
                <c:ptCount val="1"/>
                <c:pt idx="0">
                  <c:v>Moldova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chart'!$C$59:$S$59</c:f>
              <c:numCache>
                <c:formatCode>0.00</c:formatCode>
                <c:ptCount val="17"/>
                <c:pt idx="0">
                  <c:v>40.721870000000003</c:v>
                </c:pt>
                <c:pt idx="1">
                  <c:v>34.387</c:v>
                </c:pt>
                <c:pt idx="2">
                  <c:v>39.156649999999999</c:v>
                </c:pt>
                <c:pt idx="3">
                  <c:v>41.539029999999997</c:v>
                </c:pt>
                <c:pt idx="4">
                  <c:v>39.965760000000003</c:v>
                </c:pt>
                <c:pt idx="5">
                  <c:v>39.000639999999997</c:v>
                </c:pt>
                <c:pt idx="6">
                  <c:v>34.859200000000001</c:v>
                </c:pt>
                <c:pt idx="7">
                  <c:v>34.040410000000001</c:v>
                </c:pt>
                <c:pt idx="8">
                  <c:v>36.431019999999997</c:v>
                </c:pt>
                <c:pt idx="9">
                  <c:v>36.192459999999997</c:v>
                </c:pt>
                <c:pt idx="10">
                  <c:v>37.451009999999997</c:v>
                </c:pt>
                <c:pt idx="11">
                  <c:v>35.88991</c:v>
                </c:pt>
                <c:pt idx="12">
                  <c:v>40.112139999999997</c:v>
                </c:pt>
                <c:pt idx="13">
                  <c:v>40.843499999999999</c:v>
                </c:pt>
                <c:pt idx="14">
                  <c:v>34.880560000000003</c:v>
                </c:pt>
                <c:pt idx="15">
                  <c:v>33.994300000000003</c:v>
                </c:pt>
                <c:pt idx="16">
                  <c:v>33.134039999999999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AB8-43E2-881E-56829299D359}"/>
            </c:ext>
          </c:extLst>
        </c:ser>
        <c:ser>
          <c:idx val="5"/>
          <c:order val="5"/>
          <c:tx>
            <c:strRef>
              <c:f>'5.2.6 chart'!$A$60</c:f>
              <c:strCache>
                <c:ptCount val="1"/>
                <c:pt idx="0">
                  <c:v>Russia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chart'!$C$60:$S$60</c:f>
              <c:numCache>
                <c:formatCode>0.00</c:formatCode>
                <c:ptCount val="17"/>
                <c:pt idx="0">
                  <c:v>37.204349999999998</c:v>
                </c:pt>
                <c:pt idx="1">
                  <c:v>12.6937</c:v>
                </c:pt>
                <c:pt idx="2">
                  <c:v>29.75656</c:v>
                </c:pt>
                <c:pt idx="3">
                  <c:v>30.14771</c:v>
                </c:pt>
                <c:pt idx="4">
                  <c:v>19.988140000000001</c:v>
                </c:pt>
                <c:pt idx="5">
                  <c:v>19.8431</c:v>
                </c:pt>
                <c:pt idx="6">
                  <c:v>20.566230000000001</c:v>
                </c:pt>
                <c:pt idx="7">
                  <c:v>14.08473</c:v>
                </c:pt>
                <c:pt idx="8">
                  <c:v>19.27036</c:v>
                </c:pt>
                <c:pt idx="9">
                  <c:v>30.851700000000001</c:v>
                </c:pt>
                <c:pt idx="10">
                  <c:v>28.022079999999999</c:v>
                </c:pt>
                <c:pt idx="11">
                  <c:v>24.623799999999999</c:v>
                </c:pt>
                <c:pt idx="12">
                  <c:v>29.127130000000001</c:v>
                </c:pt>
                <c:pt idx="13">
                  <c:v>30.075530000000001</c:v>
                </c:pt>
                <c:pt idx="14">
                  <c:v>27.094169999999998</c:v>
                </c:pt>
                <c:pt idx="15">
                  <c:v>16.06758</c:v>
                </c:pt>
                <c:pt idx="16">
                  <c:v>14.05349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AB8-43E2-881E-56829299D359}"/>
            </c:ext>
          </c:extLst>
        </c:ser>
        <c:ser>
          <c:idx val="6"/>
          <c:order val="6"/>
          <c:tx>
            <c:strRef>
              <c:f>'5.2.6 chart'!$A$61</c:f>
              <c:strCache>
                <c:ptCount val="1"/>
                <c:pt idx="0">
                  <c:v>Ukraine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'5.2.6 chart'!$C$93:$S$93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'5.2.6 chart'!$C$61:$S$61</c:f>
              <c:numCache>
                <c:formatCode>0.00</c:formatCode>
                <c:ptCount val="17"/>
                <c:pt idx="0">
                  <c:v>25.588660000000001</c:v>
                </c:pt>
                <c:pt idx="1">
                  <c:v>24.983740000000001</c:v>
                </c:pt>
                <c:pt idx="2">
                  <c:v>37.312379999999997</c:v>
                </c:pt>
                <c:pt idx="3">
                  <c:v>38.872900000000001</c:v>
                </c:pt>
                <c:pt idx="4">
                  <c:v>35.94867</c:v>
                </c:pt>
                <c:pt idx="5">
                  <c:v>37.046720000000001</c:v>
                </c:pt>
                <c:pt idx="6">
                  <c:v>36.566989999999997</c:v>
                </c:pt>
                <c:pt idx="7">
                  <c:v>37.328510000000001</c:v>
                </c:pt>
                <c:pt idx="8">
                  <c:v>50.542140000000003</c:v>
                </c:pt>
                <c:pt idx="9">
                  <c:v>51.101230000000001</c:v>
                </c:pt>
                <c:pt idx="10">
                  <c:v>42.61289</c:v>
                </c:pt>
                <c:pt idx="11">
                  <c:v>35.826729999999998</c:v>
                </c:pt>
                <c:pt idx="12">
                  <c:v>35.228050000000003</c:v>
                </c:pt>
                <c:pt idx="13">
                  <c:v>33.259970000000003</c:v>
                </c:pt>
                <c:pt idx="14">
                  <c:v>32.911529999999999</c:v>
                </c:pt>
                <c:pt idx="15">
                  <c:v>31.767060000000001</c:v>
                </c:pt>
                <c:pt idx="16">
                  <c:v>30.568729999999999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AB8-43E2-881E-56829299D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2025007"/>
        <c:axId val="389733567"/>
      </c:lineChart>
      <c:catAx>
        <c:axId val="392025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9733567"/>
        <c:crosses val="autoZero"/>
        <c:auto val="1"/>
        <c:lblAlgn val="ctr"/>
        <c:lblOffset val="100"/>
        <c:noMultiLvlLbl val="0"/>
      </c:catAx>
      <c:valAx>
        <c:axId val="38973356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2025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6C0E1-DE27-F60A-6D11-BDC059C90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D212D-A37B-4EC4-041F-71B616CFC6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893DD5-0F62-40E6-8082-6FF4CF684F3B}" type="datetimeFigureOut">
              <a:rPr lang="en-US"/>
              <a:pPr>
                <a:defRPr/>
              </a:pPr>
              <a:t>2/26/2025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56D1E5-64E5-FEE4-BD6E-DB988A0783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D472FA-E9F2-1D1D-AC61-25AF137CC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26C5B-2DCE-8D36-2D72-A2B379BF76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DCBC8-9378-4C60-52FD-EC859CB27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9365F7-716C-47A4-8A87-61D8A1AD18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365F7-716C-47A4-8A87-61D8A1AD18B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34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864" y="742266"/>
            <a:ext cx="6047185" cy="1579022"/>
          </a:xfrm>
        </p:spPr>
        <p:txBody>
          <a:bodyPr anchor="b"/>
          <a:lstStyle>
            <a:lvl1pPr algn="ctr">
              <a:defRPr sz="3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864" y="2382181"/>
            <a:ext cx="6047185" cy="1095026"/>
          </a:xfrm>
        </p:spPr>
        <p:txBody>
          <a:bodyPr/>
          <a:lstStyle>
            <a:lvl1pPr marL="0" indent="0" algn="ctr">
              <a:buNone/>
              <a:defRPr sz="1587"/>
            </a:lvl1pPr>
            <a:lvl2pPr marL="302346" indent="0" algn="ctr">
              <a:buNone/>
              <a:defRPr sz="1323"/>
            </a:lvl2pPr>
            <a:lvl3pPr marL="604693" indent="0" algn="ctr">
              <a:buNone/>
              <a:defRPr sz="1190"/>
            </a:lvl3pPr>
            <a:lvl4pPr marL="907039" indent="0" algn="ctr">
              <a:buNone/>
              <a:defRPr sz="1058"/>
            </a:lvl4pPr>
            <a:lvl5pPr marL="1209385" indent="0" algn="ctr">
              <a:buNone/>
              <a:defRPr sz="1058"/>
            </a:lvl5pPr>
            <a:lvl6pPr marL="1511732" indent="0" algn="ctr">
              <a:buNone/>
              <a:defRPr sz="1058"/>
            </a:lvl6pPr>
            <a:lvl7pPr marL="1814078" indent="0" algn="ctr">
              <a:buNone/>
              <a:defRPr sz="1058"/>
            </a:lvl7pPr>
            <a:lvl8pPr marL="2116425" indent="0" algn="ctr">
              <a:buNone/>
              <a:defRPr sz="1058"/>
            </a:lvl8pPr>
            <a:lvl9pPr marL="2418771" indent="0" algn="ctr">
              <a:buNone/>
              <a:defRPr sz="105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6488E-A939-14A3-520F-2F75C655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E68F-D895-4CF6-8618-050A05756C45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AE65E-89C9-6F55-31F2-4D71014CA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62B0-EBF9-E5BD-4798-7FB2C94D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7861-B7F7-4C8E-9E7D-D441E2AB882C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403490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166C-41EA-BDFA-50CC-3A303C98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9161C-47FC-43DE-8836-64922499B178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00D4-09A6-8560-E4EF-C2347677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E6E06-1E81-61E3-F47E-1DB66583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9842-DA22-4060-8A96-A211A97A1EFB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424504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0022" y="241473"/>
            <a:ext cx="1738566" cy="38436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325" y="241473"/>
            <a:ext cx="5114910" cy="3843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2335-F061-B068-785D-DA29AA2C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7A7C-9DB8-43D0-8C30-A4408EFA390D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A056A-B7CA-0990-7345-12704FD3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5AC2D-E443-1ACE-BCF7-D9F2F252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215BA-FB19-486E-9BE0-94725DA3EAD1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336239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266EE-6037-F274-C472-865BC8F4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9B50-0912-451E-B161-B73418C0813C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F72F-9D7D-32AA-C32A-33C984DF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DDB0-B3BC-D50D-63B1-0C8FC73E5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CF0DC-8C62-4B57-8C1A-834118A9E163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14102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126" y="1130723"/>
            <a:ext cx="6954262" cy="1886637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126" y="3035208"/>
            <a:ext cx="6954262" cy="992138"/>
          </a:xfrm>
        </p:spPr>
        <p:txBody>
          <a:bodyPr/>
          <a:lstStyle>
            <a:lvl1pPr marL="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1pPr>
            <a:lvl2pPr marL="30234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046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3pPr>
            <a:lvl4pPr marL="907039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4pPr>
            <a:lvl5pPr marL="120938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5pPr>
            <a:lvl6pPr marL="1511732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6pPr>
            <a:lvl7pPr marL="1814078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7pPr>
            <a:lvl8pPr marL="211642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8pPr>
            <a:lvl9pPr marL="2418771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BFAC5-0172-C4CD-762E-817A324C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91219-FA9A-478E-A3D4-A475B0C340C5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3B38-4879-FDA8-7666-F892DD7E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55FC-093D-5DE7-7F5B-59BEDAA9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234E2-7070-493C-9B97-C17BF1218A90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300120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25" y="1207364"/>
            <a:ext cx="3426738" cy="287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1850" y="1207364"/>
            <a:ext cx="3426738" cy="287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914DE9-939A-3DC0-6728-97C6F7D4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FDD9-1DF8-4B09-8F87-6E61409E719F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18C724-8D73-4D94-2A91-78E6078F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D91910-1FB9-90F7-5798-29A11321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2483-A12F-447E-84A1-11EFFAC24DDF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32458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376" y="241473"/>
            <a:ext cx="6954262" cy="8766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376" y="1111825"/>
            <a:ext cx="3410990" cy="544888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346" indent="0">
              <a:buNone/>
              <a:defRPr sz="1323" b="1"/>
            </a:lvl2pPr>
            <a:lvl3pPr marL="604693" indent="0">
              <a:buNone/>
              <a:defRPr sz="1190" b="1"/>
            </a:lvl3pPr>
            <a:lvl4pPr marL="907039" indent="0">
              <a:buNone/>
              <a:defRPr sz="1058" b="1"/>
            </a:lvl4pPr>
            <a:lvl5pPr marL="1209385" indent="0">
              <a:buNone/>
              <a:defRPr sz="1058" b="1"/>
            </a:lvl5pPr>
            <a:lvl6pPr marL="1511732" indent="0">
              <a:buNone/>
              <a:defRPr sz="1058" b="1"/>
            </a:lvl6pPr>
            <a:lvl7pPr marL="1814078" indent="0">
              <a:buNone/>
              <a:defRPr sz="1058" b="1"/>
            </a:lvl7pPr>
            <a:lvl8pPr marL="2116425" indent="0">
              <a:buNone/>
              <a:defRPr sz="1058" b="1"/>
            </a:lvl8pPr>
            <a:lvl9pPr marL="2418771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376" y="1656713"/>
            <a:ext cx="3410990" cy="2436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81850" y="1111825"/>
            <a:ext cx="3427788" cy="544888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346" indent="0">
              <a:buNone/>
              <a:defRPr sz="1323" b="1"/>
            </a:lvl2pPr>
            <a:lvl3pPr marL="604693" indent="0">
              <a:buNone/>
              <a:defRPr sz="1190" b="1"/>
            </a:lvl3pPr>
            <a:lvl4pPr marL="907039" indent="0">
              <a:buNone/>
              <a:defRPr sz="1058" b="1"/>
            </a:lvl4pPr>
            <a:lvl5pPr marL="1209385" indent="0">
              <a:buNone/>
              <a:defRPr sz="1058" b="1"/>
            </a:lvl5pPr>
            <a:lvl6pPr marL="1511732" indent="0">
              <a:buNone/>
              <a:defRPr sz="1058" b="1"/>
            </a:lvl6pPr>
            <a:lvl7pPr marL="1814078" indent="0">
              <a:buNone/>
              <a:defRPr sz="1058" b="1"/>
            </a:lvl7pPr>
            <a:lvl8pPr marL="2116425" indent="0">
              <a:buNone/>
              <a:defRPr sz="1058" b="1"/>
            </a:lvl8pPr>
            <a:lvl9pPr marL="2418771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81850" y="1656713"/>
            <a:ext cx="3427788" cy="2436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959076-F0F6-BF9D-C3EE-2AD99147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B7CA-1249-4EAD-9B76-C478BD98396F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9D1433-4AAD-BD43-CFE4-CF521FA7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9D4432-D60A-810C-0D7E-4FC89FA9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B0E0-9A9F-4707-9480-5D0222346C9C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395802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C79432-EF5F-E5C8-DE45-59C7B91F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C714-E2D6-46F0-9ED5-EA78A46DC217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13484-CCA6-0C51-5349-A601AECD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A88DCE-5815-9053-9298-16DE60D1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6579-7AE1-4EBC-9DE2-87ABDFB917F6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52828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CEA0ED-5DAB-628B-682A-D7F878E1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802D-69C8-4BB0-BF8C-09520C64FC1C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440810-7426-F254-D710-0AE5AB30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893E29-7848-4F7C-87DA-6F5A55FD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85E33-D433-4633-8262-7236025E6F89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377562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376" y="302366"/>
            <a:ext cx="2600499" cy="1058281"/>
          </a:xfrm>
        </p:spPr>
        <p:txBody>
          <a:bodyPr anchor="b"/>
          <a:lstStyle>
            <a:lvl1pPr>
              <a:defRPr sz="211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788" y="653027"/>
            <a:ext cx="4081850" cy="3223136"/>
          </a:xfrm>
        </p:spPr>
        <p:txBody>
          <a:bodyPr/>
          <a:lstStyle>
            <a:lvl1pPr>
              <a:defRPr sz="2116"/>
            </a:lvl1pPr>
            <a:lvl2pPr>
              <a:defRPr sz="1852"/>
            </a:lvl2pPr>
            <a:lvl3pPr>
              <a:defRPr sz="1587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376" y="1360646"/>
            <a:ext cx="2600499" cy="2520766"/>
          </a:xfrm>
        </p:spPr>
        <p:txBody>
          <a:bodyPr/>
          <a:lstStyle>
            <a:lvl1pPr marL="0" indent="0">
              <a:buNone/>
              <a:defRPr sz="1058"/>
            </a:lvl1pPr>
            <a:lvl2pPr marL="302346" indent="0">
              <a:buNone/>
              <a:defRPr sz="926"/>
            </a:lvl2pPr>
            <a:lvl3pPr marL="604693" indent="0">
              <a:buNone/>
              <a:defRPr sz="794"/>
            </a:lvl3pPr>
            <a:lvl4pPr marL="907039" indent="0">
              <a:buNone/>
              <a:defRPr sz="661"/>
            </a:lvl4pPr>
            <a:lvl5pPr marL="1209385" indent="0">
              <a:buNone/>
              <a:defRPr sz="661"/>
            </a:lvl5pPr>
            <a:lvl6pPr marL="1511732" indent="0">
              <a:buNone/>
              <a:defRPr sz="661"/>
            </a:lvl6pPr>
            <a:lvl7pPr marL="1814078" indent="0">
              <a:buNone/>
              <a:defRPr sz="661"/>
            </a:lvl7pPr>
            <a:lvl8pPr marL="2116425" indent="0">
              <a:buNone/>
              <a:defRPr sz="661"/>
            </a:lvl8pPr>
            <a:lvl9pPr marL="2418771" indent="0">
              <a:buNone/>
              <a:defRPr sz="6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A614FB-5E45-340D-148A-FDB9CCD4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D0A9-B133-42A4-8519-916C671E4ED9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0A79E7-565F-8D0D-D76C-F7CA5CA8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955C70-3A24-F849-3C74-7D4B6BC5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8771F-1C28-43EE-8BBE-249E62F9197C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74564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376" y="302366"/>
            <a:ext cx="2600499" cy="1058281"/>
          </a:xfrm>
        </p:spPr>
        <p:txBody>
          <a:bodyPr anchor="b"/>
          <a:lstStyle>
            <a:lvl1pPr>
              <a:defRPr sz="211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7788" y="653027"/>
            <a:ext cx="4081850" cy="3223136"/>
          </a:xfrm>
        </p:spPr>
        <p:txBody>
          <a:bodyPr rtlCol="0">
            <a:normAutofit/>
          </a:bodyPr>
          <a:lstStyle>
            <a:lvl1pPr marL="0" indent="0">
              <a:buNone/>
              <a:defRPr sz="2116"/>
            </a:lvl1pPr>
            <a:lvl2pPr marL="302346" indent="0">
              <a:buNone/>
              <a:defRPr sz="1852"/>
            </a:lvl2pPr>
            <a:lvl3pPr marL="604693" indent="0">
              <a:buNone/>
              <a:defRPr sz="1587"/>
            </a:lvl3pPr>
            <a:lvl4pPr marL="907039" indent="0">
              <a:buNone/>
              <a:defRPr sz="1323"/>
            </a:lvl4pPr>
            <a:lvl5pPr marL="1209385" indent="0">
              <a:buNone/>
              <a:defRPr sz="1323"/>
            </a:lvl5pPr>
            <a:lvl6pPr marL="1511732" indent="0">
              <a:buNone/>
              <a:defRPr sz="1323"/>
            </a:lvl6pPr>
            <a:lvl7pPr marL="1814078" indent="0">
              <a:buNone/>
              <a:defRPr sz="1323"/>
            </a:lvl7pPr>
            <a:lvl8pPr marL="2116425" indent="0">
              <a:buNone/>
              <a:defRPr sz="1323"/>
            </a:lvl8pPr>
            <a:lvl9pPr marL="2418771" indent="0">
              <a:buNone/>
              <a:defRPr sz="1323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376" y="1360646"/>
            <a:ext cx="2600499" cy="2520766"/>
          </a:xfrm>
        </p:spPr>
        <p:txBody>
          <a:bodyPr/>
          <a:lstStyle>
            <a:lvl1pPr marL="0" indent="0">
              <a:buNone/>
              <a:defRPr sz="1058"/>
            </a:lvl1pPr>
            <a:lvl2pPr marL="302346" indent="0">
              <a:buNone/>
              <a:defRPr sz="926"/>
            </a:lvl2pPr>
            <a:lvl3pPr marL="604693" indent="0">
              <a:buNone/>
              <a:defRPr sz="794"/>
            </a:lvl3pPr>
            <a:lvl4pPr marL="907039" indent="0">
              <a:buNone/>
              <a:defRPr sz="661"/>
            </a:lvl4pPr>
            <a:lvl5pPr marL="1209385" indent="0">
              <a:buNone/>
              <a:defRPr sz="661"/>
            </a:lvl5pPr>
            <a:lvl6pPr marL="1511732" indent="0">
              <a:buNone/>
              <a:defRPr sz="661"/>
            </a:lvl6pPr>
            <a:lvl7pPr marL="1814078" indent="0">
              <a:buNone/>
              <a:defRPr sz="661"/>
            </a:lvl7pPr>
            <a:lvl8pPr marL="2116425" indent="0">
              <a:buNone/>
              <a:defRPr sz="661"/>
            </a:lvl8pPr>
            <a:lvl9pPr marL="2418771" indent="0">
              <a:buNone/>
              <a:defRPr sz="6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46E10F-4CE0-47B3-396E-F2B80606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09D4-4759-40C1-96CD-1408AB5C3CE0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DDD2E3-A8F2-7BEE-5BA5-89CB4392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C27936-C322-C611-2494-FC0C9083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E765D-0647-484D-AE4F-15ED05DB434F}" type="slidenum">
              <a:rPr lang="LID4096" altLang="en-US"/>
              <a:pPr/>
              <a:t>‹#›</a:t>
            </a:fld>
            <a:endParaRPr lang="LID4096" altLang="en-US"/>
          </a:p>
        </p:txBody>
      </p:sp>
    </p:spTree>
    <p:extLst>
      <p:ext uri="{BB962C8B-B14F-4D97-AF65-F5344CB8AC3E}">
        <p14:creationId xmlns:p14="http://schemas.microsoft.com/office/powerpoint/2010/main" val="197672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B12297C-F1AE-1046-6A6B-DF1649216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4038" y="241300"/>
            <a:ext cx="695483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18E0C79-DD6C-9CD2-1EAF-B2227DEB5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208088"/>
            <a:ext cx="6954837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4491-8B3C-6182-D508-03DA44F5F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4038" y="4203700"/>
            <a:ext cx="1814512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9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B58CEA-CC34-4B5C-8F0D-DAD3E1FF1DAE}" type="datetimeFigureOut">
              <a:rPr lang="en-GB"/>
              <a:pPr>
                <a:defRPr/>
              </a:pPr>
              <a:t>26/02/2025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7A6B8-33BC-2161-985A-6DBE52D7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70175" y="4203700"/>
            <a:ext cx="2722563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79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C68D-8C87-98E5-EA59-6015E6568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94363" y="4203700"/>
            <a:ext cx="1814512" cy="2413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898989"/>
                </a:solidFill>
              </a:defRPr>
            </a:lvl1pPr>
          </a:lstStyle>
          <a:p>
            <a:fld id="{1B99A79E-B0FB-4B04-B0F2-F688E1EB2208}" type="slidenum">
              <a:rPr lang="LID4096" altLang="en-US"/>
              <a:pPr/>
              <a:t>‹#›</a:t>
            </a:fld>
            <a:endParaRPr lang="LID4096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3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03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2pPr>
      <a:lvl3pPr algn="l" defTabSz="603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3pPr>
      <a:lvl4pPr algn="l" defTabSz="603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4pPr>
      <a:lvl5pPr algn="l" defTabSz="603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0325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0325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0325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0325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50813" indent="-150813" algn="l" defTabSz="603250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150813" algn="l" defTabSz="603250" rtl="0" eaLnBrk="0" fontAlgn="base" hangingPunct="0">
        <a:lnSpc>
          <a:spcPct val="90000"/>
        </a:lnSpc>
        <a:spcBef>
          <a:spcPts val="3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indent="-150813" algn="l" defTabSz="603250" rtl="0" eaLnBrk="0" fontAlgn="base" hangingPunct="0">
        <a:lnSpc>
          <a:spcPct val="90000"/>
        </a:lnSpc>
        <a:spcBef>
          <a:spcPts val="32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57275" indent="-150813" algn="l" defTabSz="603250" rtl="0" eaLnBrk="0" fontAlgn="base" hangingPunct="0">
        <a:lnSpc>
          <a:spcPct val="90000"/>
        </a:lnSpc>
        <a:spcBef>
          <a:spcPts val="32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360488" indent="-150813" algn="l" defTabSz="603250" rtl="0" eaLnBrk="0" fontAlgn="base" hangingPunct="0">
        <a:lnSpc>
          <a:spcPct val="90000"/>
        </a:lnSpc>
        <a:spcBef>
          <a:spcPts val="32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62905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251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267598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2569944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1pPr>
      <a:lvl2pPr marL="302346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2pPr>
      <a:lvl3pPr marL="604693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3pPr>
      <a:lvl4pPr marL="907039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4pPr>
      <a:lvl5pPr marL="1209385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5pPr>
      <a:lvl6pPr marL="1511732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1814078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116425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2418771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6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76E4-A531-B42E-FB49-D3A94CE71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13336"/>
            <a:ext cx="7301653" cy="276693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Marek Dabrowski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 at CASE, Non-Resident Fellow at Bruegel</a:t>
            </a:r>
            <a:b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European economies amidst the global and regional shock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FDE89-DACF-9909-BB90-86F9A6613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27" y="3231645"/>
            <a:ext cx="5440820" cy="1090507"/>
          </a:xfrm>
        </p:spPr>
        <p:txBody>
          <a:bodyPr/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at the Bruegel event on ‘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dynamics in the former Soviet Union countries amidst global shocks’, </a:t>
            </a:r>
          </a:p>
          <a:p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Brussels, 26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uary 2025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E4494F8-58C8-9AE6-7E6F-1EB63D41E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582" y="3377224"/>
            <a:ext cx="879943" cy="61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83251F4-60AE-8D5C-CEF0-D9DCE3319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31645"/>
            <a:ext cx="7207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15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E6F27B7-5235-6036-02B9-4D1D66E1E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627950"/>
              </p:ext>
            </p:extLst>
          </p:nvPr>
        </p:nvGraphicFramePr>
        <p:xfrm>
          <a:off x="111125" y="119063"/>
          <a:ext cx="7346315" cy="41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03587" imgH="2827623" progId="Word.Document.12">
                  <p:embed/>
                </p:oleObj>
              </mc:Choice>
              <mc:Fallback>
                <p:oleObj name="Document" r:id="rId2" imgW="5903587" imgH="2827623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E6F27B7-5235-6036-02B9-4D1D66E1E7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125" y="119063"/>
                        <a:ext cx="7346315" cy="419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>
            <a:extLst>
              <a:ext uri="{FF2B5EF4-FFF2-40B4-BE49-F238E27FC236}">
                <a16:creationId xmlns:a16="http://schemas.microsoft.com/office/drawing/2014/main" id="{FC027417-C318-79F7-023F-CC7BCEA6B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848" y="4016587"/>
            <a:ext cx="646861" cy="45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581CBA-CF1B-76FC-B8A5-3192862BB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87" y="3956408"/>
            <a:ext cx="487680" cy="54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30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00D1BBA8-3E15-800F-AF51-5A15BB79F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47" y="3776899"/>
            <a:ext cx="990531" cy="69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CDA438-E20E-4F28-BABC-36B28CEC75E9}"/>
              </a:ext>
              <a:ext uri="{147F2762-F138-4A5C-976F-8EAC2B608ADB}">
                <a16:predDERef xmlns:a16="http://schemas.microsoft.com/office/drawing/2014/main" pred="{74CFE443-0632-40E2-BCE7-036E002D1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577669"/>
              </p:ext>
            </p:extLst>
          </p:nvPr>
        </p:nvGraphicFramePr>
        <p:xfrm>
          <a:off x="839892" y="407194"/>
          <a:ext cx="6617547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B31001C-EEA6-3646-69A9-A4DBFDBA2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330896"/>
              </p:ext>
            </p:extLst>
          </p:nvPr>
        </p:nvGraphicFramePr>
        <p:xfrm>
          <a:off x="934719" y="4174981"/>
          <a:ext cx="593344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29084" imgH="245912" progId="Word.Document.12">
                  <p:embed/>
                </p:oleObj>
              </mc:Choice>
              <mc:Fallback>
                <p:oleObj name="Document" r:id="rId4" imgW="5929084" imgH="245912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B31001C-EEA6-3646-69A9-A4DBFDBA26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4719" y="4174981"/>
                        <a:ext cx="5933440" cy="246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F50C65-04D5-5BB0-18DC-9AA72E5FDB12}"/>
              </a:ext>
            </a:extLst>
          </p:cNvPr>
          <p:cNvSpPr txBox="1"/>
          <p:nvPr/>
        </p:nvSpPr>
        <p:spPr>
          <a:xfrm>
            <a:off x="629920" y="257387"/>
            <a:ext cx="654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on inward FDI, % of GDP, 2007-2023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8073FBD-E8BE-6D09-3F60-26796BF4A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64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4BB876C6-B680-134A-AE9F-50053D2C5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00" y="3833707"/>
            <a:ext cx="909078" cy="63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01AD0A2-8EC4-A052-6049-13C8AC3F4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798165"/>
              </p:ext>
            </p:extLst>
          </p:nvPr>
        </p:nvGraphicFramePr>
        <p:xfrm>
          <a:off x="1063412" y="117952"/>
          <a:ext cx="5932701" cy="417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29084" imgH="3584468" progId="Word.Document.12">
                  <p:embed/>
                </p:oleObj>
              </mc:Choice>
              <mc:Fallback>
                <p:oleObj name="Document" r:id="rId3" imgW="5929084" imgH="3584468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01AD0A2-8EC4-A052-6049-13C8AC3F4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412" y="117952"/>
                        <a:ext cx="5932701" cy="417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>
            <a:extLst>
              <a:ext uri="{FF2B5EF4-FFF2-40B4-BE49-F238E27FC236}">
                <a16:creationId xmlns:a16="http://schemas.microsoft.com/office/drawing/2014/main" id="{81CA96BD-2BF6-1834-ABA3-9A880EE6A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8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3B38807-0645-1B26-1377-6DF9A206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8" y="101648"/>
            <a:ext cx="4370175" cy="690832"/>
          </a:xfrm>
        </p:spPr>
        <p:txBody>
          <a:bodyPr rtlCol="0">
            <a:normAutofit/>
          </a:bodyPr>
          <a:lstStyle/>
          <a:p>
            <a:pPr algn="ctr" defTabSz="604693" eaLnBrk="1" fontAlgn="auto" hangingPunct="1">
              <a:spcAft>
                <a:spcPts val="0"/>
              </a:spcAft>
              <a:defRPr/>
            </a:pPr>
            <a:r>
              <a:rPr lang="en-GB" sz="291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vulnerabilities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5DE9C5-1BAB-533A-4BF9-0FE6751D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873759"/>
            <a:ext cx="6129866" cy="3560081"/>
          </a:xfrm>
        </p:spPr>
        <p:txBody>
          <a:bodyPr rtlCol="0">
            <a:noAutofit/>
          </a:bodyPr>
          <a:lstStyle/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Geopolitical and security risks, ongoing and unresolved frozen conflicts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political instability (actual and potential)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Deficiencies in governance and business climate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shocks (global and regional)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dependence on Russia and hydrocarbons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and financial fragility </a:t>
            </a: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AEC8FA4A-0ED0-22D6-ABA0-857A934FB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93" y="3887893"/>
            <a:ext cx="831385" cy="5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75A7B853-EFE8-35FD-F373-10576F5BD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D9AB5B-83E3-217C-F97D-7A5D977D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149013"/>
            <a:ext cx="7667413" cy="623783"/>
          </a:xfrm>
        </p:spPr>
        <p:txBody>
          <a:bodyPr/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Presentation’s background, purpose and content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C0175B-67DA-A212-A02D-FEBD47928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2" y="873761"/>
            <a:ext cx="6872183" cy="3062474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regional report of the OSF funded project on “Increasing economic resilience of Armenia, Georgia and Moldova” carried out by CASE – </a:t>
            </a:r>
            <a:r>
              <a:rPr lang="en-GB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Social and Economic Research in Warsaw, and three partner institutes (</a:t>
            </a:r>
            <a:r>
              <a:rPr lang="en-GB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Modex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Yerevan, EPRC, Tbilisi, and Expert-Group, Chisinau); </a:t>
            </a:r>
          </a:p>
          <a:p>
            <a:pPr eaLnBrk="1" hangingPunct="1">
              <a:defRPr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covers the period of 2007-2023/2024, with special focus on 2020-2023/2024 and seven countries: Armenia, Azerbaijan, Belarus, Georgia, Moldova, Russia, and Ukraine</a:t>
            </a:r>
          </a:p>
          <a:p>
            <a:pPr eaLnBrk="1" hangingPunct="1">
              <a:defRPr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covers four policy areas: macroeconomic stability, financial stability , external economic relations, and energy sector, plus political and geopolitical background</a:t>
            </a:r>
          </a:p>
          <a:p>
            <a:pPr eaLnBrk="1" hangingPunct="1">
              <a:defRPr/>
            </a:pPr>
            <a:endParaRPr lang="en-GB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BE2F9F-5570-6662-4967-2D81A5463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907" y="3936235"/>
            <a:ext cx="762071" cy="53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AA979A4C-BC58-ACFE-578F-51D531A5C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0F15CE-E363-2B32-35E6-4B8EB150D057}"/>
              </a:ext>
            </a:extLst>
          </p:cNvPr>
          <p:cNvSpPr txBox="1"/>
          <p:nvPr/>
        </p:nvSpPr>
        <p:spPr>
          <a:xfrm>
            <a:off x="839894" y="327074"/>
            <a:ext cx="690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situation (a summary)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C5D9504-3CA7-3A06-84A9-0C298D5EF742}"/>
              </a:ext>
            </a:extLst>
          </p:cNvPr>
          <p:cNvSpPr txBox="1">
            <a:spLocks/>
          </p:cNvSpPr>
          <p:nvPr/>
        </p:nvSpPr>
        <p:spPr>
          <a:xfrm>
            <a:off x="298027" y="1009228"/>
            <a:ext cx="7607723" cy="2973492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150813" indent="-150813" algn="l" defTabSz="603250" rtl="0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150813" algn="l" defTabSz="603250" rtl="0" eaLnBrk="0" fontAlgn="base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650" indent="-150813" algn="l" defTabSz="603250" rtl="0" eaLnBrk="0" fontAlgn="base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7275" indent="-150813" algn="l" defTabSz="603250" rtl="0" eaLnBrk="0" fontAlgn="base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0488" indent="-150813" algn="l" defTabSz="603250" rtl="0" eaLnBrk="0" fontAlgn="base" hangingPunct="0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62905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251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7598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9944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shocks: global financial crisis (2008-2009), decline in commodity prices (2014-2016), COVID-19 (2020), global inflation (2021-2023), war in Ukraine (2022 - ?)</a:t>
            </a: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 in Ukraine: </a:t>
            </a:r>
          </a:p>
          <a:p>
            <a:pPr marL="452798" lvl="1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Losers: Ukraine (war damages), Russia &amp; Belarus (sanctions, capital outflow), Moldova (energy shock, conflict neighbourhood) </a:t>
            </a:r>
          </a:p>
          <a:p>
            <a:pPr marL="452798" lvl="1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Armenia, and Georgia – temporary winners (trade redirection; inflow of capital, people and businesses from Russia)</a:t>
            </a:r>
          </a:p>
          <a:p>
            <a:pPr marL="452798" lvl="1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Azerbaijan - neutral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1173" indent="-151173" defTabSz="604693" eaLnBrk="1" fontAlgn="auto" hangingPunct="1">
              <a:spcBef>
                <a:spcPts val="661"/>
              </a:spcBef>
              <a:spcAft>
                <a:spcPts val="0"/>
              </a:spcAft>
              <a:defRPr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demographic trends deepened by large outward migration (seasonal and permanent), but a large inflows of remittances</a:t>
            </a: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8DBCAEC4-509E-A251-EDD2-4741A31DF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720" y="3898443"/>
            <a:ext cx="816258" cy="56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24BF5523-D22C-4079-7195-2D4B8A198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918512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54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1360-D356-7449-7D32-DDCDDA1F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640" y="166793"/>
            <a:ext cx="7699632" cy="530860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changes in real GDP, in %, 2007-2024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54739E-3032-507F-CCD7-F585011BEDD2}"/>
              </a:ext>
            </a:extLst>
          </p:cNvPr>
          <p:cNvSpPr txBox="1"/>
          <p:nvPr/>
        </p:nvSpPr>
        <p:spPr>
          <a:xfrm>
            <a:off x="1344508" y="4209560"/>
            <a:ext cx="43315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IMF WEO Database, October 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22F2F97-8EEC-6902-2280-506EE9580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897335"/>
              </p:ext>
            </p:extLst>
          </p:nvPr>
        </p:nvGraphicFramePr>
        <p:xfrm>
          <a:off x="839893" y="697653"/>
          <a:ext cx="6057318" cy="344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D4EF01FD-FF21-B8B1-A13C-AC7E30AB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47" y="3776899"/>
            <a:ext cx="990531" cy="69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759A91-D10E-8AAF-DD15-CEE5F7885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77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8">
            <a:extLst>
              <a:ext uri="{FF2B5EF4-FFF2-40B4-BE49-F238E27FC236}">
                <a16:creationId xmlns:a16="http://schemas.microsoft.com/office/drawing/2014/main" id="{A684CC8F-9571-40E8-332E-2500F139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684338"/>
            <a:ext cx="414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BE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BRUEGEL</a:t>
            </a:r>
            <a:r>
              <a:rPr lang="fr-BE" altLang="en-US" sz="280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LID4096" alt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Box 6">
            <a:extLst>
              <a:ext uri="{FF2B5EF4-FFF2-40B4-BE49-F238E27FC236}">
                <a16:creationId xmlns:a16="http://schemas.microsoft.com/office/drawing/2014/main" id="{11374DD9-D04C-F289-6CBB-8E7002EF8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1001713"/>
            <a:ext cx="530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Body</a:t>
            </a: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6869" name="Object 1">
            <a:extLst>
              <a:ext uri="{FF2B5EF4-FFF2-40B4-BE49-F238E27FC236}">
                <a16:creationId xmlns:a16="http://schemas.microsoft.com/office/drawing/2014/main" id="{5F146449-0C2E-90F5-A95E-9DDB5179B4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8199"/>
              </p:ext>
            </p:extLst>
          </p:nvPr>
        </p:nvGraphicFramePr>
        <p:xfrm>
          <a:off x="1029547" y="133349"/>
          <a:ext cx="5966623" cy="433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0740" imgH="4637705" progId="Word.Document.12">
                  <p:embed/>
                </p:oleObj>
              </mc:Choice>
              <mc:Fallback>
                <p:oleObj name="Document" r:id="rId2" imgW="5740740" imgH="4637705" progId="Word.Document.12">
                  <p:embed/>
                  <p:pic>
                    <p:nvPicPr>
                      <p:cNvPr id="36869" name="Object 1">
                        <a:extLst>
                          <a:ext uri="{FF2B5EF4-FFF2-40B4-BE49-F238E27FC236}">
                            <a16:creationId xmlns:a16="http://schemas.microsoft.com/office/drawing/2014/main" id="{5F146449-0C2E-90F5-A95E-9DDB5179B4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547" y="133349"/>
                        <a:ext cx="5966623" cy="4334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5">
            <a:extLst>
              <a:ext uri="{FF2B5EF4-FFF2-40B4-BE49-F238E27FC236}">
                <a16:creationId xmlns:a16="http://schemas.microsoft.com/office/drawing/2014/main" id="{27DF6189-AD8B-1911-D211-B8EEA68B7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70" y="3874347"/>
            <a:ext cx="850808" cy="59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FD3A5730-3E01-D3A9-7B16-37DCA723E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392103-B171-66AC-0298-5BE5D8AD00D2}"/>
              </a:ext>
            </a:extLst>
          </p:cNvPr>
          <p:cNvSpPr txBox="1"/>
          <p:nvPr/>
        </p:nvSpPr>
        <p:spPr>
          <a:xfrm>
            <a:off x="1344507" y="4200021"/>
            <a:ext cx="43315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IMF WEO Database, October 2024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F0E7A1D0-27C8-272C-5974-588D5398E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133" y="3776899"/>
            <a:ext cx="816256" cy="5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CD2F13F-F723-C0A2-CB6F-5930F20D0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864488"/>
              </p:ext>
            </p:extLst>
          </p:nvPr>
        </p:nvGraphicFramePr>
        <p:xfrm>
          <a:off x="914400" y="212937"/>
          <a:ext cx="5900844" cy="3939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17562" imgH="3813432" progId="Word.Document.12">
                  <p:embed/>
                </p:oleObj>
              </mc:Choice>
              <mc:Fallback>
                <p:oleObj name="Document" r:id="rId3" imgW="5717562" imgH="3813432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CD2F13F-F723-C0A2-CB6F-5930F20D0F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12937"/>
                        <a:ext cx="5900844" cy="3939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>
            <a:extLst>
              <a:ext uri="{FF2B5EF4-FFF2-40B4-BE49-F238E27FC236}">
                <a16:creationId xmlns:a16="http://schemas.microsoft.com/office/drawing/2014/main" id="{292FDCD3-5100-4902-9BFA-EC103D094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76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92A71889-CA4F-D962-B862-9AC043867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47" y="3776899"/>
            <a:ext cx="990531" cy="69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02FF35-3961-6665-2990-BBB221B88A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54513"/>
              </p:ext>
            </p:extLst>
          </p:nvPr>
        </p:nvGraphicFramePr>
        <p:xfrm>
          <a:off x="1212216" y="87313"/>
          <a:ext cx="5718175" cy="436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17562" imgH="4360423" progId="Word.Document.12">
                  <p:embed/>
                </p:oleObj>
              </mc:Choice>
              <mc:Fallback>
                <p:oleObj name="Document" r:id="rId3" imgW="5717562" imgH="436042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302FF35-3961-6665-2990-BBB221B88A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2216" y="87313"/>
                        <a:ext cx="5718175" cy="436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>
            <a:extLst>
              <a:ext uri="{FF2B5EF4-FFF2-40B4-BE49-F238E27FC236}">
                <a16:creationId xmlns:a16="http://schemas.microsoft.com/office/drawing/2014/main" id="{49E1D7B9-0299-25EE-7403-7939D6C5E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2248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96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2EA5E4EA-B9A8-E3AD-5952-EA710132C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62" y="3928533"/>
            <a:ext cx="802250" cy="5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6493-DAF9-D698-6905-F82BEE46F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27" y="514773"/>
            <a:ext cx="6266354" cy="3772628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794E61-3EBE-BB91-2A39-DB766D609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35557"/>
              </p:ext>
            </p:extLst>
          </p:nvPr>
        </p:nvGraphicFramePr>
        <p:xfrm>
          <a:off x="438150" y="44450"/>
          <a:ext cx="68024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820047" imgH="521390" progId="Word.Document.12">
                  <p:embed/>
                </p:oleObj>
              </mc:Choice>
              <mc:Fallback>
                <p:oleObj name="Document" r:id="rId4" imgW="6820047" imgH="521390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7794E61-3EBE-BB91-2A39-DB766D609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150" y="44450"/>
                        <a:ext cx="680243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>
            <a:extLst>
              <a:ext uri="{FF2B5EF4-FFF2-40B4-BE49-F238E27FC236}">
                <a16:creationId xmlns:a16="http://schemas.microsoft.com/office/drawing/2014/main" id="{E71E3BE5-3050-3FCA-DB8E-CD41A200A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6" y="3790214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80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E431C975-8D46-1297-4659-E30D172DE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0" y="3948853"/>
            <a:ext cx="743980" cy="51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50734CA-6406-7522-43BC-0B56773DD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94160"/>
              </p:ext>
            </p:extLst>
          </p:nvPr>
        </p:nvGraphicFramePr>
        <p:xfrm>
          <a:off x="92712" y="149225"/>
          <a:ext cx="7123113" cy="4158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05358" imgH="2960272" progId="Word.Document.12">
                  <p:embed/>
                </p:oleObj>
              </mc:Choice>
              <mc:Fallback>
                <p:oleObj name="Document" r:id="rId3" imgW="5905358" imgH="2960272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50734CA-6406-7522-43BC-0B56773DD0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12" y="149225"/>
                        <a:ext cx="7123113" cy="4158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>
            <a:extLst>
              <a:ext uri="{FF2B5EF4-FFF2-40B4-BE49-F238E27FC236}">
                <a16:creationId xmlns:a16="http://schemas.microsoft.com/office/drawing/2014/main" id="{7FE99157-34B2-DBF7-4369-092006915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596" y="3850755"/>
            <a:ext cx="551392" cy="6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52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(16;9).pptx" id="{5549AAF9-BF44-493D-97E9-4D086B5B0048}" vid="{B4D968B4-66BD-467A-A09B-5F70A63154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A35AF6D811E49B7AA0BCFBD875D5D" ma:contentTypeVersion="16" ma:contentTypeDescription="Create a new document." ma:contentTypeScope="" ma:versionID="5a5772265b6573cdb4b222ccac462651">
  <xsd:schema xmlns:xsd="http://www.w3.org/2001/XMLSchema" xmlns:xs="http://www.w3.org/2001/XMLSchema" xmlns:p="http://schemas.microsoft.com/office/2006/metadata/properties" xmlns:ns2="329562cc-b96a-411d-82fc-b121efcbad59" xmlns:ns3="283e5078-e5aa-4707-8c8c-3efab8736ffe" targetNamespace="http://schemas.microsoft.com/office/2006/metadata/properties" ma:root="true" ma:fieldsID="5893c2c000309fb770e8706f58e50468" ns2:_="" ns3:_="">
    <xsd:import namespace="329562cc-b96a-411d-82fc-b121efcbad59"/>
    <xsd:import namespace="283e5078-e5aa-4707-8c8c-3efab8736f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562cc-b96a-411d-82fc-b121efcba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6bd7f95-f976-4bc6-a03e-1dde3d09eb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e5078-e5aa-4707-8c8c-3efab8736f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fc596a-df1e-49e6-bad5-5ef58990d72a}" ma:internalName="TaxCatchAll" ma:showField="CatchAllData" ma:web="283e5078-e5aa-4707-8c8c-3efab8736f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164C6-049F-47FD-80B0-7B223E0F10AF}">
  <ds:schemaRefs>
    <ds:schemaRef ds:uri="283e5078-e5aa-4707-8c8c-3efab8736ffe"/>
    <ds:schemaRef ds:uri="329562cc-b96a-411d-82fc-b121efcbad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(16;9)</Template>
  <TotalTime>2542</TotalTime>
  <Words>350</Words>
  <Application>Microsoft Office PowerPoint</Application>
  <PresentationFormat>Custom</PresentationFormat>
  <Paragraphs>28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Document</vt:lpstr>
      <vt:lpstr>Marek Dabrowski Fellow at CASE, Non-Resident Fellow at Bruegel Eastern European economies amidst the global and regional shock</vt:lpstr>
      <vt:lpstr>Presentation’s background, purpose and content</vt:lpstr>
      <vt:lpstr>PowerPoint Presentation</vt:lpstr>
      <vt:lpstr>Annual changes in real GDP, in %, 2007-2024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Sources of vulnerabilities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Thirty years of transition in the former Soviet Union</dc:title>
  <dc:creator>Marek Dabrowski</dc:creator>
  <cp:lastModifiedBy>Marek Dabrowski</cp:lastModifiedBy>
  <cp:revision>38</cp:revision>
  <dcterms:created xsi:type="dcterms:W3CDTF">2022-11-18T13:46:35Z</dcterms:created>
  <dcterms:modified xsi:type="dcterms:W3CDTF">2025-02-26T10:10:29Z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0x010100ED5A35AF6D811E49B7AA0BCFBD875D5D</vt:lpwstr>
  </property>
  <property fmtid="{D5CDD505-2E9C-101B-9397-08002B2CF9AE}" pid="3" name="MediaServiceImageTags">
    <vt:lpwstr/>
  </property>
</Properties>
</file>